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2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Gelasio" panose="020B0604020202020204" charset="0"/>
      <p:regular r:id="rId22"/>
    </p:embeddedFont>
    <p:embeddedFont>
      <p:font typeface="Lato" panose="020F0502020204030203" pitchFamily="3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99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Sentiment Analysis on Restaurant Reviews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Subtitle: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Using TextBlob-based Sentiment Classification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Syed Shahid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Organization: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SLASH MARK IT Solutions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29/05/2025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09849" y="5798106"/>
            <a:ext cx="10346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SS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33543"/>
            <a:ext cx="6566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9: Results &amp; Insights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824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532948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Works well on clear English reviews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368248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07093" y="4532948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Captures overall emotion via polarity score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3682484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20395" y="453294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 ML model needed = very fast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28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66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Confusing sentences (e.g., "Food was good but service was bad")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 training model = can't learn from mistakes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Mixed languages not supported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374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864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564267"/>
            <a:ext cx="34214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shows that TextBlob can analyze review sentiment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35893" y="54864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973008" y="5564267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Simple and effective for small datasets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9677995" y="54864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15111" y="5564267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Useful for beginners in NLP</a:t>
            </a: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Scope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44316"/>
            <a:ext cx="4426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for multi-language reviews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54674" y="3505200"/>
            <a:ext cx="4196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Neutral detection confidence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54674" y="4866084"/>
            <a:ext cx="3771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 on website using Flask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54674" y="6226969"/>
            <a:ext cx="4622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Compare with VADER or ML models</a:t>
            </a:r>
            <a:endParaRPr lang="en-US" sz="2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468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Contact and GitHub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5793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Email: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12064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syedshahid7650@gmail.com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5395793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982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GitHub: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612064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github.com/shahid8907503/Sentiment-Analysis1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31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1: 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820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59944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Sentiment analysis finds emotional tone in customer reviews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5222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4600099"/>
            <a:ext cx="6050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Helps businesses understand public opinion fast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4861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5564029"/>
            <a:ext cx="5565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uses TextBlob, a rule-based NLP tool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8074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2: Objective &amp; Background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Classify restaurant reviews as Positive, Negative, or Neutral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Background: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review analysis is time-consuming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Sentiment analysis helps automate this process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6856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3: Problem Statement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24758"/>
            <a:ext cx="56432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Restaurants receive huge numbers of reviews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41074" y="4185642"/>
            <a:ext cx="3586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Human reading is inefficient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41074" y="5546527"/>
            <a:ext cx="61955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Need a simple, fast, automatic tool to classify reviews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99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4: Project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58866"/>
            <a:ext cx="3664744" cy="2569488"/>
          </a:xfrm>
          <a:prstGeom prst="roundRect">
            <a:avLst>
              <a:gd name="adj" fmla="val 370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93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Included: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83719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English text analysis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525917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TextBlob for sentiment detection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4331018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Rule-based classification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358866"/>
            <a:ext cx="3664863" cy="2569488"/>
          </a:xfrm>
          <a:prstGeom prst="roundRect">
            <a:avLst>
              <a:gd name="adj" fmla="val 370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182" y="2593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Excluded: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182" y="308371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models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06182" y="352591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Web scraping or UI dashboard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155168"/>
            <a:ext cx="7556421" cy="1764387"/>
          </a:xfrm>
          <a:prstGeom prst="roundRect">
            <a:avLst>
              <a:gd name="adj" fmla="val 539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14624" y="5389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Constraints: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588002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Input must be in English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514624" y="63222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 may vary for ambiguous sentences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767" y="478393"/>
            <a:ext cx="4348996" cy="5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5: Methodology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7303770" y="1369933"/>
            <a:ext cx="22860" cy="4294346"/>
          </a:xfrm>
          <a:prstGeom prst="roundRect">
            <a:avLst>
              <a:gd name="adj" fmla="val 319614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6620530" y="1554123"/>
            <a:ext cx="521851" cy="22860"/>
          </a:xfrm>
          <a:prstGeom prst="roundRect">
            <a:avLst>
              <a:gd name="adj" fmla="val 319614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7119521" y="1369933"/>
            <a:ext cx="391358" cy="39135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707" y="1402497"/>
            <a:ext cx="260866" cy="3261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230172" y="1429703"/>
            <a:ext cx="2215277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inputs review text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88019" y="2597825"/>
            <a:ext cx="521851" cy="22860"/>
          </a:xfrm>
          <a:prstGeom prst="roundRect">
            <a:avLst>
              <a:gd name="adj" fmla="val 319614"/>
            </a:avLst>
          </a:prstGeom>
          <a:solidFill>
            <a:srgbClr val="CECEC9"/>
          </a:solidFill>
          <a:ln/>
        </p:spPr>
      </p:sp>
      <p:sp>
        <p:nvSpPr>
          <p:cNvPr id="9" name="Shape 6"/>
          <p:cNvSpPr/>
          <p:nvPr/>
        </p:nvSpPr>
        <p:spPr>
          <a:xfrm>
            <a:off x="7119521" y="2413635"/>
            <a:ext cx="391358" cy="39135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707" y="2446199"/>
            <a:ext cx="260866" cy="3261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84952" y="2473404"/>
            <a:ext cx="2875240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Text is converted to lowercase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620530" y="3497461"/>
            <a:ext cx="521851" cy="22860"/>
          </a:xfrm>
          <a:prstGeom prst="roundRect">
            <a:avLst>
              <a:gd name="adj" fmla="val 319614"/>
            </a:avLst>
          </a:prstGeom>
          <a:solidFill>
            <a:srgbClr val="CECEC9"/>
          </a:solidFill>
          <a:ln/>
        </p:spPr>
      </p:sp>
      <p:sp>
        <p:nvSpPr>
          <p:cNvPr id="13" name="Shape 9"/>
          <p:cNvSpPr/>
          <p:nvPr/>
        </p:nvSpPr>
        <p:spPr>
          <a:xfrm>
            <a:off x="7119521" y="3313271"/>
            <a:ext cx="391358" cy="39135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707" y="3345835"/>
            <a:ext cx="260866" cy="32611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464243" y="3373041"/>
            <a:ext cx="2981206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TextBlob returns polarity score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7488019" y="4397097"/>
            <a:ext cx="521851" cy="22860"/>
          </a:xfrm>
          <a:prstGeom prst="roundRect">
            <a:avLst>
              <a:gd name="adj" fmla="val 319614"/>
            </a:avLst>
          </a:prstGeom>
          <a:solidFill>
            <a:srgbClr val="CECEC9"/>
          </a:solidFill>
          <a:ln/>
        </p:spPr>
      </p:sp>
      <p:sp>
        <p:nvSpPr>
          <p:cNvPr id="17" name="Shape 12"/>
          <p:cNvSpPr/>
          <p:nvPr/>
        </p:nvSpPr>
        <p:spPr>
          <a:xfrm>
            <a:off x="7119521" y="4212907"/>
            <a:ext cx="391358" cy="391358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707" y="4245471"/>
            <a:ext cx="260866" cy="32611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184952" y="4272677"/>
            <a:ext cx="333315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Score is interpreted into sentiment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608767" y="5925145"/>
            <a:ext cx="2174438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Tools Used: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608767" y="6457712"/>
            <a:ext cx="1341286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Colab</a:t>
            </a:r>
            <a:endParaRPr lang="en-US" sz="1350" dirty="0"/>
          </a:p>
        </p:txBody>
      </p:sp>
      <p:sp>
        <p:nvSpPr>
          <p:cNvPr id="22" name="Text 16"/>
          <p:cNvSpPr/>
          <p:nvPr/>
        </p:nvSpPr>
        <p:spPr>
          <a:xfrm>
            <a:off x="608767" y="6796802"/>
            <a:ext cx="1341286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608767" y="7135892"/>
            <a:ext cx="1341286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TextBlob</a:t>
            </a:r>
            <a:endParaRPr lang="en-US" sz="1350" dirty="0"/>
          </a:p>
        </p:txBody>
      </p:sp>
      <p:sp>
        <p:nvSpPr>
          <p:cNvPr id="24" name="Text 18"/>
          <p:cNvSpPr/>
          <p:nvPr/>
        </p:nvSpPr>
        <p:spPr>
          <a:xfrm>
            <a:off x="608767" y="7474982"/>
            <a:ext cx="1341286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Pandas (optional)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321" y="518755"/>
            <a:ext cx="7934920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6: Sentiment Pipeline (Diagram)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0321" y="148566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37511" y="1674257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[Input Text]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943332" y="2759154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320522" y="2947749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[Text Cleaning]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1226344" y="4032647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603534" y="4221242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[TextBlob Analysis]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09355" y="5306139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886545" y="5494734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[Polarity Score]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1226344" y="657963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603534" y="6768227"/>
            <a:ext cx="264866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[Final Sentiment Output]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8698"/>
            <a:ext cx="73217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7: Code Snippet (Colab)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7639"/>
            <a:ext cx="7556421" cy="3243263"/>
          </a:xfrm>
          <a:prstGeom prst="roundRect">
            <a:avLst>
              <a:gd name="adj" fmla="val 2937"/>
            </a:avLst>
          </a:prstGeom>
          <a:solidFill>
            <a:srgbClr val="E8E8E3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017639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E8E8E3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3187660"/>
            <a:ext cx="71254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E8E8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textblob import TextBlobtext = "The food was amazing!"blob = TextBlob(text)polarity = blob.sentiment.polaritysentiment = "Positive" if polarity &gt; 0 else "Negative" if polarity &lt; 0 else "Neutral"print("Sentiment:", sentiment)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2071"/>
            <a:ext cx="7013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8: Testing &amp; Examples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31012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Sentiment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"Food was delicious!"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Positive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"Worst experience ever."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Negative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28959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"It was okay."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Neutral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422</Words>
  <Application>Microsoft Office PowerPoint</Application>
  <PresentationFormat>Custom</PresentationFormat>
  <Paragraphs>91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Gelasio</vt:lpstr>
      <vt:lpstr>Consolas</vt:lpstr>
      <vt:lpstr>Lato Medium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syed shahid</cp:lastModifiedBy>
  <cp:revision>4</cp:revision>
  <dcterms:created xsi:type="dcterms:W3CDTF">2025-06-15T17:21:09Z</dcterms:created>
  <dcterms:modified xsi:type="dcterms:W3CDTF">2025-06-15T17:30:05Z</dcterms:modified>
</cp:coreProperties>
</file>